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64" r:id="rId4"/>
    <p:sldId id="269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77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22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46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40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07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73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94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63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80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02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404A648-62AC-4395-823D-5FD09351EF46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4B5955B-8338-4422-B74E-B4B013B33427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02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6E427-7DAB-4925-A6AB-761BEF7D8B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Study timetable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B8829-E150-47F7-9F23-2BEE6E594B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Your time is valuable. Plan it carefully!</a:t>
            </a:r>
          </a:p>
        </p:txBody>
      </p:sp>
    </p:spTree>
    <p:extLst>
      <p:ext uri="{BB962C8B-B14F-4D97-AF65-F5344CB8AC3E}">
        <p14:creationId xmlns:p14="http://schemas.microsoft.com/office/powerpoint/2010/main" val="89244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E161-2C40-41DD-BB44-F5514FF3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Term Study 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7CCD9-B9B2-4F37-9DFA-FA14A44B0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Use the template on the next slide to plan your week.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include time for yourself to maintain your wellbeing- time for your family and friends. Time for exercise and hobbies.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Plan time when you will be able to study effectively- not right before bed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turn off electronic devices when you study to help you stay focussed so you get the most out of your study session.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use active revision techniques: mind mapping, flashcards, quizzing, exam practice</a:t>
            </a:r>
          </a:p>
        </p:txBody>
      </p:sp>
    </p:spTree>
    <p:extLst>
      <p:ext uri="{BB962C8B-B14F-4D97-AF65-F5344CB8AC3E}">
        <p14:creationId xmlns:p14="http://schemas.microsoft.com/office/powerpoint/2010/main" val="3271057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E4AE04B-6E99-4AB9-A1AD-2D0FB78F70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32102"/>
              </p:ext>
            </p:extLst>
          </p:nvPr>
        </p:nvGraphicFramePr>
        <p:xfrm>
          <a:off x="963623" y="598752"/>
          <a:ext cx="105156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8821838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72248333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71456239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40249898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596598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481892378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85128301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876655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Sunday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191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480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9am</a:t>
                      </a:r>
                    </a:p>
                  </a:txBody>
                  <a:tcPr/>
                </a:tc>
                <a:tc rowSpan="7" gridSpan="5">
                  <a:txBody>
                    <a:bodyPr/>
                    <a:lstStyle/>
                    <a:p>
                      <a:pPr algn="ctr"/>
                      <a:r>
                        <a:rPr lang="en-GB" sz="9600" dirty="0">
                          <a:latin typeface="Bradley Hand ITC" panose="03070402050302030203" pitchFamily="66" charset="0"/>
                        </a:rPr>
                        <a:t>School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625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10am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570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11am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2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12pm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230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1pm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28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2pm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09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3pm</a:t>
                      </a:r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38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896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04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6pm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512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7pm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48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38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9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E161-2C40-41DD-BB44-F5514FF3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Holiday Study 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7CCD9-B9B2-4F37-9DFA-FA14A44B0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Use the template on the next slide to plan your week.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include time for yourself to maintain your wellbeing- time for your family and friends. Time for exercise and hobbies.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Plan time when you will be able to study effectively- not right before bed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turn off electronic devices when you study to help you stay focussed so you get the most out of your study session.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Remember to use active revision techniques: mind mapping, flashcards, quizzing, exam practice</a:t>
            </a:r>
          </a:p>
        </p:txBody>
      </p:sp>
    </p:spTree>
    <p:extLst>
      <p:ext uri="{BB962C8B-B14F-4D97-AF65-F5344CB8AC3E}">
        <p14:creationId xmlns:p14="http://schemas.microsoft.com/office/powerpoint/2010/main" val="1664845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36E5C9-A566-4A62-9C77-1591508C5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95390"/>
              </p:ext>
            </p:extLst>
          </p:nvPr>
        </p:nvGraphicFramePr>
        <p:xfrm>
          <a:off x="1235868" y="680483"/>
          <a:ext cx="9852701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5033">
                  <a:extLst>
                    <a:ext uri="{9D8B030D-6E8A-4147-A177-3AD203B41FA5}">
                      <a16:colId xmlns:a16="http://schemas.microsoft.com/office/drawing/2014/main" val="2760682997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2125657396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3715790349"/>
                    </a:ext>
                  </a:extLst>
                </a:gridCol>
                <a:gridCol w="1347470">
                  <a:extLst>
                    <a:ext uri="{9D8B030D-6E8A-4147-A177-3AD203B41FA5}">
                      <a16:colId xmlns:a16="http://schemas.microsoft.com/office/drawing/2014/main" val="527728339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4160248198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999687183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643126652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348805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Sunday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731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818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9am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270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777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278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12pm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24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178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87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343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906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095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6pm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4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7pm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246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980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460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</TotalTime>
  <Words>239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Bradley Hand ITC</vt:lpstr>
      <vt:lpstr>Tw Cen MT</vt:lpstr>
      <vt:lpstr>Tw Cen MT Condensed</vt:lpstr>
      <vt:lpstr>Wingdings</vt:lpstr>
      <vt:lpstr>Wingdings 3</vt:lpstr>
      <vt:lpstr>Integral</vt:lpstr>
      <vt:lpstr>Study timetable</vt:lpstr>
      <vt:lpstr>School Term Study Timetable</vt:lpstr>
      <vt:lpstr>PowerPoint Presentation</vt:lpstr>
      <vt:lpstr>Holiday Study Timetable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nixon</dc:creator>
  <cp:lastModifiedBy>S. Collinson</cp:lastModifiedBy>
  <cp:revision>3</cp:revision>
  <dcterms:created xsi:type="dcterms:W3CDTF">2021-08-20T11:57:36Z</dcterms:created>
  <dcterms:modified xsi:type="dcterms:W3CDTF">2021-12-09T16:57:59Z</dcterms:modified>
</cp:coreProperties>
</file>